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D5AB0-1612-4633-AED1-68F91B87AD6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3D912-8F5A-403E-8F02-035FB7DB8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062912" cy="211995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Игры логико-математического содержания в развитии элементарных математических </a:t>
            </a:r>
            <a:r>
              <a:rPr lang="ru-RU" sz="3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представлений</a:t>
            </a:r>
            <a:endParaRPr lang="ru-RU" sz="36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8327" y="5517232"/>
            <a:ext cx="4932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Подготовил  воспитатель  Мальцева Т.С.</a:t>
            </a:r>
            <a:endParaRPr lang="ru-RU" sz="2000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3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76672"/>
            <a:ext cx="849694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Задачи</a:t>
            </a:r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: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1. Развитие у ребенка познавательного интереса, желания потребности узнать новое;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2. Развитие воображения , креативности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мышления (умение оригинально мыслить)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3. Гармоничное сбалансированное развитие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У детей эмоционально-образного мышления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 логического начала. 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1754" y="40135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00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7560840" cy="496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9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4173551" cy="374441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535" y="2204864"/>
            <a:ext cx="4277157" cy="3497479"/>
          </a:xfrm>
        </p:spPr>
      </p:pic>
    </p:spTree>
    <p:extLst>
      <p:ext uri="{BB962C8B-B14F-4D97-AF65-F5344CB8AC3E}">
        <p14:creationId xmlns:p14="http://schemas.microsoft.com/office/powerpoint/2010/main" val="182683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4104456" cy="3475806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4385298" cy="3364663"/>
          </a:xfrm>
        </p:spPr>
      </p:pic>
    </p:spTree>
    <p:extLst>
      <p:ext uri="{BB962C8B-B14F-4D97-AF65-F5344CB8AC3E}">
        <p14:creationId xmlns:p14="http://schemas.microsoft.com/office/powerpoint/2010/main" val="306007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" y="332509"/>
            <a:ext cx="4730111" cy="33125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06824"/>
            <a:ext cx="5338374" cy="361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2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302" y="598849"/>
            <a:ext cx="84701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Использование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специальных  обучающих игр важно для пробуждения у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дошкольников интереса к математическим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знаниям. Играя с ребенком, мы получаем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Ощущение радости, открываем в нем новые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удивительные  черты характера.</a:t>
            </a:r>
            <a:endParaRPr lang="ru-RU" sz="32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78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84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Игры логико-математического содержания в развитии элементарных математических представлений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логико-математического содержания в развитии элементарных математических представлений</dc:title>
  <dc:creator>Пользователь</dc:creator>
  <cp:lastModifiedBy>Пользователь</cp:lastModifiedBy>
  <cp:revision>8</cp:revision>
  <dcterms:created xsi:type="dcterms:W3CDTF">2022-11-29T12:04:01Z</dcterms:created>
  <dcterms:modified xsi:type="dcterms:W3CDTF">2022-11-29T13:25:53Z</dcterms:modified>
</cp:coreProperties>
</file>